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Tomorrow" charset="1" panose="00000000000000000000"/>
      <p:regular r:id="rId11"/>
    </p:embeddedFont>
    <p:embeddedFont>
      <p:font typeface="Futura" charset="1" panose="020B0502020204020303"/>
      <p:regular r:id="rId12"/>
    </p:embeddedFont>
    <p:embeddedFont>
      <p:font typeface="Futura Italics" charset="1" panose="020B0502020204090303"/>
      <p:regular r:id="rId13"/>
    </p:embeddedFont>
    <p:embeddedFont>
      <p:font typeface="Tomorrow Bold" charset="1" panose="00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2.png>
</file>

<file path=ppt/media/image3.jpeg>
</file>

<file path=ppt/media/image4.jpe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jpe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Relationship Id="rId3" Target="../media/image10.jpe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17179" y="1028700"/>
            <a:ext cx="12453642" cy="8229600"/>
          </a:xfrm>
          <a:custGeom>
            <a:avLst/>
            <a:gdLst/>
            <a:ahLst/>
            <a:cxnLst/>
            <a:rect r="r" b="b" t="t" l="l"/>
            <a:pathLst>
              <a:path h="8229600" w="12453642">
                <a:moveTo>
                  <a:pt x="0" y="0"/>
                </a:moveTo>
                <a:lnTo>
                  <a:pt x="12453642" y="0"/>
                </a:lnTo>
                <a:lnTo>
                  <a:pt x="1245364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3000"/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006088" y="3757264"/>
            <a:ext cx="10275824" cy="1656727"/>
            <a:chOff x="0" y="0"/>
            <a:chExt cx="13701098" cy="220896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19075"/>
              <a:ext cx="9237785" cy="24280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259"/>
                </a:lnSpc>
              </a:pPr>
              <a:r>
                <a:rPr lang="en-US" sz="10899">
                  <a:solidFill>
                    <a:srgbClr val="E5DFFF"/>
                  </a:solidFill>
                  <a:latin typeface="Tomorrow"/>
                </a:rPr>
                <a:t>PROGRAM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9237785" y="-219075"/>
              <a:ext cx="4463313" cy="24280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5259"/>
                </a:lnSpc>
              </a:pPr>
              <a:r>
                <a:rPr lang="en-US" sz="10899">
                  <a:solidFill>
                    <a:srgbClr val="38E6D6"/>
                  </a:solidFill>
                  <a:latin typeface="Tomorrow"/>
                </a:rPr>
                <a:t>SELL</a:t>
              </a: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3770189" y="5607375"/>
            <a:ext cx="10747621" cy="53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Futura"/>
              </a:rPr>
              <a:t>TUGAS UAS SISTEM OPERASI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600313" y="7836191"/>
            <a:ext cx="7087375" cy="403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Futura Italics"/>
              </a:rPr>
              <a:t>https://github.com/petrusthelastking/UAS_SISTEMOPERASI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131876" y="0"/>
            <a:ext cx="5156124" cy="10287000"/>
            <a:chOff x="0" y="0"/>
            <a:chExt cx="798819" cy="15937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98819" cy="1593725"/>
            </a:xfrm>
            <a:custGeom>
              <a:avLst/>
              <a:gdLst/>
              <a:ahLst/>
              <a:cxnLst/>
              <a:rect r="r" b="b" t="t" l="l"/>
              <a:pathLst>
                <a:path h="1593725" w="798819">
                  <a:moveTo>
                    <a:pt x="0" y="0"/>
                  </a:moveTo>
                  <a:lnTo>
                    <a:pt x="798819" y="0"/>
                  </a:lnTo>
                  <a:lnTo>
                    <a:pt x="798819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3"/>
              <a:stretch>
                <a:fillRect l="-16461" t="0" r="-16461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283045" y="8196827"/>
            <a:ext cx="1061473" cy="1061473"/>
          </a:xfrm>
          <a:custGeom>
            <a:avLst/>
            <a:gdLst/>
            <a:ahLst/>
            <a:cxnLst/>
            <a:rect r="r" b="b" t="t" l="l"/>
            <a:pathLst>
              <a:path h="1061473" w="1061473">
                <a:moveTo>
                  <a:pt x="0" y="0"/>
                </a:moveTo>
                <a:lnTo>
                  <a:pt x="1061473" y="0"/>
                </a:lnTo>
                <a:lnTo>
                  <a:pt x="1061473" y="1061473"/>
                </a:lnTo>
                <a:lnTo>
                  <a:pt x="0" y="10614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03982" y="2038880"/>
            <a:ext cx="9025351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spc="-50">
                <a:solidFill>
                  <a:srgbClr val="38E6D6"/>
                </a:solidFill>
                <a:latin typeface="Tomorrow Bold"/>
              </a:rPr>
              <a:t>PENEGRTIAN DARI PROGRAM SELL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03982" y="4086225"/>
            <a:ext cx="9307539" cy="6088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49"/>
              </a:lnSpc>
            </a:pPr>
            <a:r>
              <a:rPr lang="en-US" sz="2699">
                <a:solidFill>
                  <a:srgbClr val="FFFFFF"/>
                </a:solidFill>
                <a:latin typeface="Futura"/>
              </a:rPr>
              <a:t>Program sell dalam sistem operasi Linux sebenarnya tidak ada. Mungkin yang dimaksud adalah shell, yang merupakan salah satu komponen penting dalam sistem operasi Unix dan Linux.</a:t>
            </a:r>
          </a:p>
          <a:p>
            <a:pPr algn="l">
              <a:lnSpc>
                <a:spcPts val="4049"/>
              </a:lnSpc>
            </a:pPr>
            <a:r>
              <a:rPr lang="en-US" sz="2699">
                <a:solidFill>
                  <a:srgbClr val="FFFFFF"/>
                </a:solidFill>
                <a:latin typeface="Futura"/>
              </a:rPr>
              <a:t>Shell adalah sebuah program yang menyediakan antarmuka antara pengguna dan sistem operasi. Pengguna dapat memasukkan perintah-perintah ke shell, dan shell akan mengeksekusi perintah tersebut dan mengembalikan hasilnya kepada pengguna. Shell adalah interpreter command-line yang memungkinkan pengguna untuk menjalankan perintah, skrip, dan program.</a:t>
            </a:r>
          </a:p>
          <a:p>
            <a:pPr algn="l">
              <a:lnSpc>
                <a:spcPts val="404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8615558" cy="10287000"/>
            <a:chOff x="0" y="0"/>
            <a:chExt cx="1334775" cy="15937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34776" cy="1593725"/>
            </a:xfrm>
            <a:custGeom>
              <a:avLst/>
              <a:gdLst/>
              <a:ahLst/>
              <a:cxnLst/>
              <a:rect r="r" b="b" t="t" l="l"/>
              <a:pathLst>
                <a:path h="1593725" w="1334776">
                  <a:moveTo>
                    <a:pt x="0" y="0"/>
                  </a:moveTo>
                  <a:lnTo>
                    <a:pt x="1334776" y="0"/>
                  </a:lnTo>
                  <a:lnTo>
                    <a:pt x="1334776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3"/>
              <a:stretch>
                <a:fillRect l="-16149" t="0" r="-16149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6197827" y="1028700"/>
            <a:ext cx="1061473" cy="1061473"/>
          </a:xfrm>
          <a:custGeom>
            <a:avLst/>
            <a:gdLst/>
            <a:ahLst/>
            <a:cxnLst/>
            <a:rect r="r" b="b" t="t" l="l"/>
            <a:pathLst>
              <a:path h="1061473" w="1061473">
                <a:moveTo>
                  <a:pt x="0" y="0"/>
                </a:moveTo>
                <a:lnTo>
                  <a:pt x="1061473" y="0"/>
                </a:lnTo>
                <a:lnTo>
                  <a:pt x="1061473" y="1061473"/>
                </a:lnTo>
                <a:lnTo>
                  <a:pt x="0" y="10614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020370" y="3391558"/>
            <a:ext cx="6708194" cy="2644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spc="-50">
                <a:solidFill>
                  <a:srgbClr val="38E6D6"/>
                </a:solidFill>
                <a:latin typeface="Tomorrow Bold"/>
              </a:rPr>
              <a:t>ENJOY PROFIT STRATEGY WITH SAFE INVESTMENT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20370" y="6657573"/>
            <a:ext cx="5943551" cy="1895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FFFFFF"/>
                </a:solidFill>
                <a:latin typeface="Futura"/>
              </a:rPr>
              <a:t>A presentation is a formal or informal communication method that involves conveying information, ideas, or a message to an audience.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363718" y="0"/>
            <a:ext cx="5924282" cy="10287000"/>
            <a:chOff x="0" y="0"/>
            <a:chExt cx="917826" cy="159372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17826" cy="1593725"/>
            </a:xfrm>
            <a:custGeom>
              <a:avLst/>
              <a:gdLst/>
              <a:ahLst/>
              <a:cxnLst/>
              <a:rect r="r" b="b" t="t" l="l"/>
              <a:pathLst>
                <a:path h="1593725" w="917826">
                  <a:moveTo>
                    <a:pt x="0" y="0"/>
                  </a:moveTo>
                  <a:lnTo>
                    <a:pt x="917826" y="0"/>
                  </a:lnTo>
                  <a:lnTo>
                    <a:pt x="917826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3"/>
              <a:stretch>
                <a:fillRect l="-7952" t="0" r="-7952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615918" y="1028700"/>
            <a:ext cx="1061473" cy="1061473"/>
          </a:xfrm>
          <a:custGeom>
            <a:avLst/>
            <a:gdLst/>
            <a:ahLst/>
            <a:cxnLst/>
            <a:rect r="r" b="b" t="t" l="l"/>
            <a:pathLst>
              <a:path h="1061473" w="1061473">
                <a:moveTo>
                  <a:pt x="0" y="0"/>
                </a:moveTo>
                <a:lnTo>
                  <a:pt x="1061473" y="0"/>
                </a:lnTo>
                <a:lnTo>
                  <a:pt x="1061473" y="1061473"/>
                </a:lnTo>
                <a:lnTo>
                  <a:pt x="0" y="10614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03982" y="3539915"/>
            <a:ext cx="9025351" cy="1758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</a:pPr>
            <a:r>
              <a:rPr lang="en-US" sz="5000" spc="-50">
                <a:solidFill>
                  <a:srgbClr val="38E6D6"/>
                </a:solidFill>
                <a:latin typeface="Tomorrow Bold"/>
              </a:rPr>
              <a:t>TARGET IN</a:t>
            </a:r>
            <a:r>
              <a:rPr lang="en-US" sz="5000" spc="-50">
                <a:solidFill>
                  <a:srgbClr val="38E6D6"/>
                </a:solidFill>
                <a:latin typeface="Tomorrow Bold"/>
              </a:rPr>
              <a:t> Cryptocurrencies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03982" y="5881380"/>
            <a:ext cx="6859444" cy="2828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9"/>
              </a:lnSpc>
            </a:pPr>
            <a:r>
              <a:rPr lang="en-US" sz="2499">
                <a:solidFill>
                  <a:srgbClr val="FFFFFF"/>
                </a:solidFill>
                <a:latin typeface="Futura"/>
              </a:rPr>
              <a:t>A presentation is a formal or informal communication method that involves conveying information, ideas, or a message to an audience. It often employs visual aids such as slides, charts, graphs, or multimedia elements to support and enhance the spoken content.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917179" y="1028700"/>
            <a:ext cx="12453642" cy="8229600"/>
          </a:xfrm>
          <a:custGeom>
            <a:avLst/>
            <a:gdLst/>
            <a:ahLst/>
            <a:cxnLst/>
            <a:rect r="r" b="b" t="t" l="l"/>
            <a:pathLst>
              <a:path h="8229600" w="12453642">
                <a:moveTo>
                  <a:pt x="0" y="0"/>
                </a:moveTo>
                <a:lnTo>
                  <a:pt x="12453642" y="0"/>
                </a:lnTo>
                <a:lnTo>
                  <a:pt x="12453642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3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385987" y="3567122"/>
            <a:ext cx="6139735" cy="187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59"/>
              </a:lnSpc>
            </a:pPr>
            <a:r>
              <a:rPr lang="en-US" sz="10899">
                <a:solidFill>
                  <a:srgbClr val="E5DFFF"/>
                </a:solidFill>
                <a:latin typeface="Tomorrow"/>
              </a:rPr>
              <a:t>THANK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38184" y="3567122"/>
            <a:ext cx="3625605" cy="1875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59"/>
              </a:lnSpc>
            </a:pPr>
            <a:r>
              <a:rPr lang="en-US" sz="10899">
                <a:solidFill>
                  <a:srgbClr val="38E6D6"/>
                </a:solidFill>
                <a:latin typeface="Tomorrow"/>
              </a:rPr>
              <a:t>YOU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770189" y="5607375"/>
            <a:ext cx="10747621" cy="538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Futura"/>
              </a:rPr>
              <a:t>CRYPTOCURRENCIES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194537" y="7861844"/>
            <a:ext cx="3898925" cy="403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Futura Italics"/>
              </a:rPr>
              <a:t>www.reallygreatsite.com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DAGGa1TVYfc</dc:identifier>
  <dcterms:modified xsi:type="dcterms:W3CDTF">2011-08-01T06:04:30Z</dcterms:modified>
  <cp:revision>1</cp:revision>
  <dc:title>2341720227 Petrus Tyang Agung Rosario UAS SISOP PPT</dc:title>
</cp:coreProperties>
</file>

<file path=docProps/thumbnail.jpeg>
</file>